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embeddedFontLst>
    <p:embeddedFont>
      <p:font typeface="맑은 고딕" pitchFamily="50" charset="-127"/>
      <p:regular r:id="rId8"/>
      <p:bold r:id="rId9"/>
    </p:embeddedFont>
    <p:embeddedFont>
      <p:font typeface="HY신명조" pitchFamily="18" charset="-127"/>
      <p:regular r:id="rId10"/>
    </p:embeddedFont>
    <p:embeddedFont>
      <p:font typeface="나눔고딕" pitchFamily="50" charset="-127"/>
      <p:regular r:id="rId11"/>
      <p:bold r:id="rId12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2" d="100"/>
          <a:sy n="92" d="100"/>
        </p:scale>
        <p:origin x="-96" y="-3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 rot="20027365">
            <a:off x="1939014" y="1967511"/>
            <a:ext cx="6706132" cy="2029068"/>
          </a:xfrm>
        </p:spPr>
        <p:txBody>
          <a:bodyPr>
            <a:normAutofit/>
          </a:bodyPr>
          <a:lstStyle>
            <a:lvl1pPr algn="l">
              <a:defRPr sz="4400" b="1" i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신명조" pitchFamily="18" charset="-127"/>
                <a:ea typeface="HY신명조" pitchFamily="18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2664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6129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4928" y="332656"/>
            <a:ext cx="7365504" cy="562074"/>
          </a:xfrm>
        </p:spPr>
        <p:txBody>
          <a:bodyPr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400" b="1" i="0" kern="12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신명조" pitchFamily="18" charset="-127"/>
                <a:ea typeface="HY신명조" pitchFamily="18" charset="-127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1276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1024455-DB32-43E6-8021-3295E927E8D6}" type="datetimeFigureOut">
              <a:rPr lang="ko-KR" altLang="en-US"/>
              <a:pPr>
                <a:defRPr/>
              </a:pPr>
              <a:t>2014-12-22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DABAFC0-57C0-4359-8094-1C6D8DC62D6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3563888" y="2276872"/>
            <a:ext cx="4619625" cy="1944687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디지털 인재개발원 </a:t>
            </a: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Java&amp;Oracle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D.E &lt;2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차 프로젝트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&gt;</a:t>
            </a:r>
            <a:r>
              <a:rPr lang="en-US" altLang="ko-KR" sz="5400" dirty="0" smtClean="0"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sz="5400" dirty="0" smtClean="0">
                <a:latin typeface="나눔고딕" pitchFamily="50" charset="-127"/>
                <a:ea typeface="나눔고딕" pitchFamily="50" charset="-127"/>
              </a:rPr>
            </a:br>
            <a:r>
              <a:rPr lang="ko-KR" altLang="en-US" sz="5400" dirty="0" smtClean="0">
                <a:latin typeface="나눔고딕" pitchFamily="50" charset="-127"/>
                <a:ea typeface="나눔고딕" pitchFamily="50" charset="-127"/>
              </a:rPr>
              <a:t>이사만루</a:t>
            </a:r>
            <a:r>
              <a:rPr lang="en-US" altLang="ko-KR" dirty="0" smtClean="0"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dirty="0" smtClean="0">
                <a:latin typeface="나눔고딕" pitchFamily="50" charset="-127"/>
                <a:ea typeface="나눔고딕" pitchFamily="50" charset="-127"/>
              </a:rPr>
            </a:br>
            <a:r>
              <a:rPr lang="en-US" altLang="ko-KR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3200" dirty="0" smtClean="0">
                <a:latin typeface="나눔고딕" pitchFamily="50" charset="-127"/>
                <a:ea typeface="나눔고딕" pitchFamily="50" charset="-127"/>
              </a:rPr>
              <a:t>- </a:t>
            </a:r>
            <a:r>
              <a:rPr lang="ko-KR" altLang="en-US" sz="3200" dirty="0" smtClean="0">
                <a:latin typeface="나눔고딕" pitchFamily="50" charset="-127"/>
                <a:ea typeface="나눔고딕" pitchFamily="50" charset="-127"/>
              </a:rPr>
              <a:t>경기 </a:t>
            </a:r>
            <a:r>
              <a:rPr lang="ko-KR" altLang="en-US" sz="3200" dirty="0" err="1" smtClean="0">
                <a:latin typeface="나눔고딕" pitchFamily="50" charset="-127"/>
                <a:ea typeface="나눔고딕" pitchFamily="50" charset="-127"/>
              </a:rPr>
              <a:t>매칭</a:t>
            </a:r>
            <a:r>
              <a:rPr lang="ko-KR" altLang="en-US" sz="3200" dirty="0" smtClean="0">
                <a:latin typeface="나눔고딕" pitchFamily="50" charset="-127"/>
                <a:ea typeface="나눔고딕" pitchFamily="50" charset="-127"/>
              </a:rPr>
              <a:t> 웹 사이트</a:t>
            </a:r>
            <a:r>
              <a:rPr lang="en-US" altLang="ko-KR" sz="3200" dirty="0" smtClean="0"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sz="3200" dirty="0" smtClean="0">
                <a:latin typeface="나눔고딕" pitchFamily="50" charset="-127"/>
                <a:ea typeface="나눔고딕" pitchFamily="50" charset="-127"/>
              </a:rPr>
            </a:br>
            <a:endParaRPr lang="ko-KR" altLang="en-US" sz="2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19872" y="5876292"/>
            <a:ext cx="4598987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b="1" dirty="0">
                <a:ln w="50800"/>
                <a:solidFill>
                  <a:schemeClr val="bg1">
                    <a:shade val="50000"/>
                  </a:schemeClr>
                </a:solidFill>
                <a:latin typeface="돋움" pitchFamily="50" charset="-127"/>
                <a:ea typeface="돋움" pitchFamily="50" charset="-127"/>
                <a:cs typeface="함초롬돋움" pitchFamily="18" charset="-127"/>
              </a:rPr>
              <a:t> </a:t>
            </a:r>
            <a:r>
              <a:rPr kumimoji="0" lang="en-US" altLang="ko-KR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2</a:t>
            </a:r>
            <a:r>
              <a:rPr kumimoji="0" lang="ko-KR" altLang="en-US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조 </a:t>
            </a:r>
            <a:r>
              <a:rPr kumimoji="0" lang="en-US" altLang="ko-KR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: </a:t>
            </a:r>
            <a:r>
              <a:rPr kumimoji="0" lang="ko-KR" altLang="en-US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이정현</a:t>
            </a:r>
            <a:r>
              <a:rPr kumimoji="0" lang="en-US" altLang="ko-KR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, </a:t>
            </a:r>
            <a:r>
              <a:rPr kumimoji="0" lang="ko-KR" altLang="en-US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이수덕</a:t>
            </a:r>
            <a:r>
              <a:rPr kumimoji="0" lang="en-US" altLang="ko-KR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, </a:t>
            </a:r>
            <a:r>
              <a:rPr kumimoji="0" lang="ko-KR" altLang="en-US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김준수</a:t>
            </a:r>
            <a:r>
              <a:rPr kumimoji="0" lang="en-US" altLang="ko-KR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, </a:t>
            </a:r>
            <a:r>
              <a:rPr kumimoji="0" lang="ko-KR" altLang="en-US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유현석</a:t>
            </a:r>
            <a:r>
              <a:rPr kumimoji="0" lang="en-US" altLang="ko-KR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, </a:t>
            </a:r>
            <a:r>
              <a:rPr kumimoji="0" lang="ko-KR" altLang="en-US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  <a:cs typeface="+mj-cs"/>
              </a:rPr>
              <a:t>김희진</a:t>
            </a:r>
            <a:endParaRPr lang="ko-KR" altLang="en-US" b="1" dirty="0">
              <a:ln w="50800"/>
              <a:solidFill>
                <a:schemeClr val="bg1">
                  <a:shade val="50000"/>
                </a:schemeClr>
              </a:solidFill>
              <a:latin typeface="돋움" pitchFamily="50" charset="-127"/>
              <a:ea typeface="돋움" pitchFamily="50" charset="-127"/>
              <a:cs typeface="함초롬돋움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288" y="333375"/>
            <a:ext cx="2376487" cy="7683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44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목 차</a:t>
            </a:r>
            <a:endParaRPr kumimoji="0" lang="en-US" altLang="ko-KR" sz="44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63938" y="1916113"/>
            <a:ext cx="3611562" cy="6477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600" b="1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01</a:t>
            </a:r>
            <a:r>
              <a:rPr kumimoji="0" lang="en-US" altLang="ko-KR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0" lang="ko-KR" altLang="en-US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개념적 모델링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63938" y="2708275"/>
            <a:ext cx="3611562" cy="6477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600" b="1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02</a:t>
            </a:r>
            <a:r>
              <a:rPr kumimoji="0" lang="en-US" altLang="ko-KR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0" lang="ko-KR" altLang="en-US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논리적 </a:t>
            </a:r>
            <a:r>
              <a:rPr kumimoji="0" lang="ko-KR" altLang="en-US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모델링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63938" y="3573463"/>
            <a:ext cx="3611562" cy="6461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600" b="1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03</a:t>
            </a:r>
            <a:r>
              <a:rPr kumimoji="0" lang="en-US" altLang="ko-KR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0" lang="ko-KR" altLang="en-US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물리적 </a:t>
            </a:r>
            <a:r>
              <a:rPr kumimoji="0" lang="ko-KR" altLang="en-US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모델링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63938" y="4437063"/>
            <a:ext cx="1909762" cy="6461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600" b="1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04</a:t>
            </a:r>
            <a:r>
              <a:rPr kumimoji="0" lang="en-US" altLang="ko-KR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 Q&amp;A</a:t>
            </a:r>
            <a:endParaRPr kumimoji="0" lang="ko-KR" alt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5375" y="333375"/>
            <a:ext cx="7364413" cy="561975"/>
          </a:xfrm>
        </p:spPr>
        <p:txBody>
          <a:bodyPr rtlCol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sz="3200">
                <a:latin typeface="나눔고딕" pitchFamily="50" charset="-127"/>
                <a:ea typeface="나눔고딕" pitchFamily="50" charset="-127"/>
                <a:cs typeface="+mn-cs"/>
              </a:rPr>
              <a:t>개념적 모델링</a:t>
            </a:r>
          </a:p>
        </p:txBody>
      </p:sp>
      <p:pic>
        <p:nvPicPr>
          <p:cNvPr id="7171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0" b="-2455"/>
          <a:stretch>
            <a:fillRect/>
          </a:stretch>
        </p:blipFill>
        <p:spPr bwMode="auto">
          <a:xfrm>
            <a:off x="107950" y="1331913"/>
            <a:ext cx="8928100" cy="554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5375" y="333375"/>
            <a:ext cx="7364413" cy="561975"/>
          </a:xfrm>
        </p:spPr>
        <p:txBody>
          <a:bodyPr rtlCol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sz="3200" smtClean="0">
                <a:latin typeface="나눔고딕" pitchFamily="50" charset="-127"/>
                <a:ea typeface="나눔고딕" pitchFamily="50" charset="-127"/>
                <a:cs typeface="+mn-cs"/>
              </a:rPr>
              <a:t>논리</a:t>
            </a:r>
            <a:r>
              <a:rPr sz="3200">
                <a:latin typeface="나눔고딕" pitchFamily="50" charset="-127"/>
                <a:ea typeface="나눔고딕" pitchFamily="50" charset="-127"/>
                <a:cs typeface="+mn-cs"/>
              </a:rPr>
              <a:t>적</a:t>
            </a:r>
            <a:r>
              <a:rPr sz="3200" smtClean="0">
                <a:latin typeface="나눔고딕" pitchFamily="50" charset="-127"/>
                <a:ea typeface="나눔고딕" pitchFamily="50" charset="-127"/>
                <a:cs typeface="+mn-cs"/>
              </a:rPr>
              <a:t> </a:t>
            </a:r>
            <a:r>
              <a:rPr sz="3200">
                <a:latin typeface="나눔고딕" pitchFamily="50" charset="-127"/>
                <a:ea typeface="나눔고딕" pitchFamily="50" charset="-127"/>
                <a:cs typeface="+mn-cs"/>
              </a:rPr>
              <a:t>모델링</a:t>
            </a:r>
          </a:p>
        </p:txBody>
      </p:sp>
      <p:pic>
        <p:nvPicPr>
          <p:cNvPr id="8195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341438"/>
            <a:ext cx="8928100" cy="539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5375" y="333375"/>
            <a:ext cx="7364413" cy="561975"/>
          </a:xfrm>
        </p:spPr>
        <p:txBody>
          <a:bodyPr rtlCol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sz="3200" smtClean="0">
                <a:latin typeface="나눔고딕" pitchFamily="50" charset="-127"/>
                <a:ea typeface="나눔고딕" pitchFamily="50" charset="-127"/>
                <a:cs typeface="+mn-cs"/>
              </a:rPr>
              <a:t>물</a:t>
            </a:r>
            <a:r>
              <a:rPr sz="3200">
                <a:latin typeface="나눔고딕" pitchFamily="50" charset="-127"/>
                <a:ea typeface="나눔고딕" pitchFamily="50" charset="-127"/>
                <a:cs typeface="+mn-cs"/>
              </a:rPr>
              <a:t>리</a:t>
            </a:r>
            <a:r>
              <a:rPr sz="3200" smtClean="0">
                <a:latin typeface="나눔고딕" pitchFamily="50" charset="-127"/>
                <a:ea typeface="나눔고딕" pitchFamily="50" charset="-127"/>
                <a:cs typeface="+mn-cs"/>
              </a:rPr>
              <a:t>적 </a:t>
            </a:r>
            <a:r>
              <a:rPr sz="3200">
                <a:latin typeface="나눔고딕" pitchFamily="50" charset="-127"/>
                <a:ea typeface="나눔고딕" pitchFamily="50" charset="-127"/>
                <a:cs typeface="+mn-cs"/>
              </a:rPr>
              <a:t>모델링</a:t>
            </a:r>
          </a:p>
        </p:txBody>
      </p:sp>
      <p:pic>
        <p:nvPicPr>
          <p:cNvPr id="9219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341438"/>
            <a:ext cx="8928100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5375" y="333375"/>
            <a:ext cx="7364413" cy="561975"/>
          </a:xfrm>
        </p:spPr>
        <p:txBody>
          <a:bodyPr rtlCol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smtClean="0">
                <a:latin typeface="나눔고딕" pitchFamily="50" charset="-127"/>
                <a:ea typeface="나눔고딕" pitchFamily="50" charset="-127"/>
                <a:cs typeface="+mn-cs"/>
              </a:rPr>
              <a:t>Q&amp;A</a:t>
            </a:r>
            <a:endParaRPr sz="3200">
              <a:latin typeface="나눔고딕" pitchFamily="50" charset="-127"/>
              <a:ea typeface="나눔고딕" pitchFamily="50" charset="-127"/>
              <a:cs typeface="+mn-cs"/>
            </a:endParaRPr>
          </a:p>
        </p:txBody>
      </p:sp>
      <p:pic>
        <p:nvPicPr>
          <p:cNvPr id="10243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1773238"/>
            <a:ext cx="7432675" cy="417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42</Words>
  <Application>Microsoft Office PowerPoint</Application>
  <PresentationFormat>화면 슬라이드 쇼(4:3)</PresentationFormat>
  <Paragraphs>11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맑은 고딕</vt:lpstr>
      <vt:lpstr>굴림</vt:lpstr>
      <vt:lpstr>Arial</vt:lpstr>
      <vt:lpstr>함초롬돋움</vt:lpstr>
      <vt:lpstr>HY신명조</vt:lpstr>
      <vt:lpstr>돋움</vt:lpstr>
      <vt:lpstr>나눔고딕</vt:lpstr>
      <vt:lpstr>Office 테마</vt:lpstr>
      <vt:lpstr>디지털 인재개발원 Java&amp;Oracle D.E &lt;2차 프로젝트&gt; 이사만루  - 경기 매칭 웹 사이트 </vt:lpstr>
      <vt:lpstr>PowerPoint 프레젠테이션</vt:lpstr>
      <vt:lpstr>개념적 모델링</vt:lpstr>
      <vt:lpstr>논리적 모델링</vt:lpstr>
      <vt:lpstr>물리적 모델링</vt:lpstr>
      <vt:lpstr>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kim</cp:lastModifiedBy>
  <cp:revision>6</cp:revision>
  <dcterms:created xsi:type="dcterms:W3CDTF">2012-01-05T06:19:19Z</dcterms:created>
  <dcterms:modified xsi:type="dcterms:W3CDTF">2014-12-21T19:24:34Z</dcterms:modified>
</cp:coreProperties>
</file>

<file path=docProps/thumbnail.jpeg>
</file>